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65" d="100"/>
          <a:sy n="165" d="100"/>
        </p:scale>
        <p:origin x="664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9474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59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2816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0582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1140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9912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650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6948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4463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91034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407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EB835-0763-F540-BDA8-DE3BCE262F16}" type="datetimeFigureOut">
              <a:rPr lang="es-ES" smtClean="0"/>
              <a:t>5/5/26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33DB6-4280-F540-85CB-760355C5B1A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9620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1E4DA7-2A38-B722-9857-C8A936718D58}"/>
              </a:ext>
            </a:extLst>
          </p:cNvPr>
          <p:cNvSpPr txBox="1"/>
          <p:nvPr/>
        </p:nvSpPr>
        <p:spPr>
          <a:xfrm>
            <a:off x="5559552" y="3221574"/>
            <a:ext cx="3246120" cy="1225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8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Presentation</a:t>
            </a:r>
            <a:r>
              <a:rPr lang="es-ES" sz="28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2800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title</a:t>
            </a:r>
            <a:endParaRPr lang="es-ES" sz="28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>
              <a:lnSpc>
                <a:spcPct val="150000"/>
              </a:lnSpc>
            </a:pPr>
            <a:r>
              <a:rPr lang="es-ES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First</a:t>
            </a:r>
            <a:r>
              <a:rPr lang="es-E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name</a:t>
            </a:r>
            <a:r>
              <a:rPr lang="es-E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&amp; </a:t>
            </a:r>
            <a:r>
              <a:rPr lang="es-ES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Last</a:t>
            </a:r>
            <a:r>
              <a:rPr lang="es-ES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b="1" dirty="0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name</a:t>
            </a:r>
            <a:endParaRPr lang="es-ES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r">
              <a:lnSpc>
                <a:spcPct val="150000"/>
              </a:lnSpc>
            </a:pPr>
            <a:r>
              <a:rPr lang="es-ES" sz="14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Referring </a:t>
            </a:r>
            <a:r>
              <a:rPr lang="es-ES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hospital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E783325-0A3D-93B8-6F2D-F4BE07A4983F}"/>
              </a:ext>
            </a:extLst>
          </p:cNvPr>
          <p:cNvSpPr txBox="1"/>
          <p:nvPr/>
        </p:nvSpPr>
        <p:spPr>
          <a:xfrm>
            <a:off x="5202936" y="2643955"/>
            <a:ext cx="3610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b="1" dirty="0">
                <a:solidFill>
                  <a:schemeClr val="bg1"/>
                </a:solidFill>
                <a:latin typeface="Albert Sans Light" pitchFamily="2" charset="77"/>
              </a:rPr>
              <a:t>SESSION TITLE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516868CC-D339-E3D1-7302-7A2999070175}"/>
              </a:ext>
            </a:extLst>
          </p:cNvPr>
          <p:cNvCxnSpPr>
            <a:cxnSpLocks/>
          </p:cNvCxnSpPr>
          <p:nvPr/>
        </p:nvCxnSpPr>
        <p:spPr>
          <a:xfrm flipH="1">
            <a:off x="5486400" y="3102702"/>
            <a:ext cx="32461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748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B9229-398E-1FA1-85C9-BA09525E6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67750"/>
            <a:ext cx="8229600" cy="857250"/>
          </a:xfrm>
        </p:spPr>
        <p:txBody>
          <a:bodyPr>
            <a:normAutofit/>
          </a:bodyPr>
          <a:lstStyle/>
          <a:p>
            <a:pPr algn="l"/>
            <a:endParaRPr lang="es-ES" sz="3200" b="1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EB57B0-85F2-C66D-1B3E-F65A72177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45920"/>
            <a:ext cx="8229600" cy="3090672"/>
          </a:xfrm>
        </p:spPr>
        <p:txBody>
          <a:bodyPr>
            <a:normAutofit/>
          </a:bodyPr>
          <a:lstStyle/>
          <a:p>
            <a:endParaRPr lang="es-ES" sz="2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345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11</Words>
  <Application>Microsoft Macintosh PowerPoint</Application>
  <PresentationFormat>Presentación en pantalla (16:9)</PresentationFormat>
  <Paragraphs>4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Albert Sans Light</vt:lpstr>
      <vt:lpstr>Arial</vt:lpstr>
      <vt:lpstr>Calibri</vt:lpstr>
      <vt:lpstr>Roboto</vt:lpstr>
      <vt:lpstr>Tema de Office</vt:lpstr>
      <vt:lpstr>Presentación de PowerPoint</vt:lpstr>
      <vt:lpstr>Presentación de PowerPoint</vt:lpstr>
    </vt:vector>
  </TitlesOfParts>
  <Company>Dreaming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Lara</dc:creator>
  <cp:lastModifiedBy>Microsoft Office User</cp:lastModifiedBy>
  <cp:revision>12</cp:revision>
  <dcterms:created xsi:type="dcterms:W3CDTF">2021-09-10T12:06:34Z</dcterms:created>
  <dcterms:modified xsi:type="dcterms:W3CDTF">2026-05-05T11:38:40Z</dcterms:modified>
</cp:coreProperties>
</file>